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116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9/20/2011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9/20/2011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9/20/2011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9/20/2011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381000"/>
            <a:ext cx="8458200" cy="646331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Donnez des ordres à un partenaire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5483" y="1371600"/>
            <a:ext cx="8458200" cy="1200329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Ecrivez une liste de 7 ordres différents en français.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6518" y="2895600"/>
            <a:ext cx="84582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Donnez les ordres à un partenaire.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1000" y="3657600"/>
            <a:ext cx="8458200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Vous êtes obligés de suivre les ordres de vos partenaires!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1" name="TextBox 6"/>
          <p:cNvSpPr txBox="1"/>
          <p:nvPr/>
        </p:nvSpPr>
        <p:spPr>
          <a:xfrm>
            <a:off x="376518" y="4953000"/>
            <a:ext cx="8458200" cy="1754326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u="sng" dirty="0" smtClean="0">
                <a:solidFill>
                  <a:schemeClr val="bg1"/>
                </a:solidFill>
                <a:latin typeface="Kristen ITC" pitchFamily="66" charset="0"/>
              </a:rPr>
              <a:t>Exemples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:  </a:t>
            </a:r>
          </a:p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1.  Levez-vous. </a:t>
            </a:r>
          </a:p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2.  Dites « Bonjour » au professeur.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44</Words>
  <Application>Microsoft Office PowerPoint</Application>
  <PresentationFormat>On-screen Show (4:3)</PresentationFormat>
  <Paragraphs>7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6</cp:revision>
  <dcterms:created xsi:type="dcterms:W3CDTF">2011-09-14T23:22:57Z</dcterms:created>
  <dcterms:modified xsi:type="dcterms:W3CDTF">2011-09-20T15:22:14Z</dcterms:modified>
</cp:coreProperties>
</file>